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17" autoAdjust="0"/>
    <p:restoredTop sz="70060" autoAdjust="0"/>
  </p:normalViewPr>
  <p:slideViewPr>
    <p:cSldViewPr snapToGrid="0">
      <p:cViewPr varScale="1">
        <p:scale>
          <a:sx n="91" d="100"/>
          <a:sy n="91" d="100"/>
        </p:scale>
        <p:origin x="1560" y="20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2015-12-14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smtClean="0"/>
              <a:t>This </a:t>
            </a:r>
            <a:r>
              <a:rPr lang="en-US" dirty="0" smtClean="0"/>
              <a:t>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notes. Important: This course requires ChefDK version 0.8.1. If you use a later version such as 0.9.0, the exercises and labs won’t work properly.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Instructor Note: You should assign the participants their Day 1 virtual workstations (AMIs) at this time. The login credentials and password for the virtual workstations is chef/chef.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Instructor Note: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 sure to read Appendix Z at the end of this instructor guide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for training lab set up notes and additional instructor notes. Important: This course requires ChefDK version 0.8.1. If you use a later version such as 0.9.0, the exercises and labs won’t work properly.</a:t>
            </a:r>
            <a:endParaRPr lang="en-US" sz="12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87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microsoft.com/office/2007/relationships/hdphoto" Target="../media/hdphoto1.wdp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v1.0.3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ADDRESS -l chef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</a:t>
            </a:r>
            <a:r>
              <a:rPr lang="en-US" sz="3200" smtClean="0"/>
              <a:t>Azure and Amazon </a:t>
            </a:r>
            <a:r>
              <a:rPr lang="en-US" sz="3200" dirty="0"/>
              <a:t>Elastic Compute Cloud </a:t>
            </a:r>
            <a:r>
              <a:rPr lang="en-US" sz="3200" dirty="0" smtClean="0"/>
              <a:t>to </a:t>
            </a:r>
            <a:r>
              <a:rPr lang="en-US" sz="3200" dirty="0"/>
              <a:t>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12510</TotalTime>
  <Words>1287</Words>
  <Application>Microsoft Macintosh PowerPoint</Application>
  <PresentationFormat>Custom</PresentationFormat>
  <Paragraphs>161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1592</cp:revision>
  <cp:lastPrinted>2015-02-07T23:49:10Z</cp:lastPrinted>
  <dcterms:created xsi:type="dcterms:W3CDTF">2012-09-13T17:36:07Z</dcterms:created>
  <dcterms:modified xsi:type="dcterms:W3CDTF">2015-12-14T18:19:42Z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